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</p:sldIdLst>
  <p:sldSz cx="12192000" cy="6858000"/>
  <p:notesSz cx="7099300" cy="102346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0F96-4DE5-4891-88DE-71F6A8541E38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53EB-59BB-4713-8F0E-2FADAAA6E2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69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E248-7DDC-4DBE-9D02-B4CA6C9685CD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AEA7-B6D1-4E5B-94C2-7E0C36BFFD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37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39AE-1FF0-4972-8849-7DF945C29BAA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E7DB-3F35-4ABD-92A9-969491F63B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01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92E-2E08-4EF7-AF89-4563E6372101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DB2E-F5E8-46EF-8480-320DC15CC0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75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999F-F224-403A-9E23-CFF3EF5570E7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AFB6-3645-4432-AC46-7F2C4D8657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6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0212-7616-47D1-B4B7-20872DDBAFE9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3F83-0909-4585-9A5D-C393EB4023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07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F5AC-3502-400B-A69F-198A7FEEC436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F3B2-725A-418E-9A29-2E740316D4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6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0CDC-16D4-4F7D-B3CD-4594BE6EEE24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6B41-4624-4F44-A838-7F55F89D8B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33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9350-68A5-440B-BAB8-48ABF62E36D7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9F42-8C7F-4CBD-BC0D-D1B894AF8A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0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63D6-B907-4F20-993E-0140250161CB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F45D-4A9B-4ED9-BB39-211295AF6A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41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76AE-C33A-4A17-9079-C930986A77BD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A102-7AEF-47FC-AF39-E87C3D4586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11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61241C-2D2E-453C-9C08-5813D50DF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28E435-E615-4C75-924B-AFCC4BF37528}" type="datetimeFigureOut">
              <a:rPr lang="sv-SE"/>
              <a:pPr>
                <a:defRPr/>
              </a:pPr>
              <a:t>2023-04-23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DC5FD5-5D5F-4B57-8272-BD88F1AF1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6E5C1-8517-4F6B-8803-50858FB1C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B220EF-9552-461E-B9B3-2181F00CD9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6"/>
          <p:cNvSpPr>
            <a:spLocks noGrp="1"/>
          </p:cNvSpPr>
          <p:nvPr>
            <p:ph type="title"/>
          </p:nvPr>
        </p:nvSpPr>
        <p:spPr>
          <a:xfrm>
            <a:off x="592138" y="142875"/>
            <a:ext cx="10515600" cy="1325563"/>
          </a:xfrm>
        </p:spPr>
        <p:txBody>
          <a:bodyPr/>
          <a:lstStyle/>
          <a:p>
            <a:pPr eaLnBrk="1" hangingPunct="1"/>
            <a:r>
              <a:rPr lang="sv-SE" altLang="sv-SE" b="1" smtClean="0">
                <a:solidFill>
                  <a:srgbClr val="FF0000"/>
                </a:solidFill>
              </a:rPr>
              <a:t>Styrelsen 2023</a:t>
            </a:r>
            <a:endParaRPr lang="sv-SE" altLang="sv-SE" i="1" smtClean="0">
              <a:solidFill>
                <a:srgbClr val="7030A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A39BEE-688E-4BED-8045-91AF01F2CBB7}"/>
              </a:ext>
            </a:extLst>
          </p:cNvPr>
          <p:cNvSpPr/>
          <p:nvPr/>
        </p:nvSpPr>
        <p:spPr>
          <a:xfrm>
            <a:off x="0" y="6354763"/>
            <a:ext cx="12190413" cy="476250"/>
          </a:xfrm>
          <a:prstGeom prst="rect">
            <a:avLst/>
          </a:prstGeom>
          <a:solidFill>
            <a:srgbClr val="E63E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1F89FAB-4C35-4D11-B899-7D39BD5E7D11}"/>
              </a:ext>
            </a:extLst>
          </p:cNvPr>
          <p:cNvSpPr/>
          <p:nvPr/>
        </p:nvSpPr>
        <p:spPr>
          <a:xfrm>
            <a:off x="3175" y="6165850"/>
            <a:ext cx="8612188" cy="130175"/>
          </a:xfrm>
          <a:prstGeom prst="rect">
            <a:avLst/>
          </a:prstGeom>
          <a:solidFill>
            <a:srgbClr val="E63E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7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5335588"/>
            <a:ext cx="29257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3"/>
          <a:stretch>
            <a:fillRect/>
          </a:stretch>
        </p:blipFill>
        <p:spPr bwMode="auto">
          <a:xfrm>
            <a:off x="8553450" y="3714750"/>
            <a:ext cx="10366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t="13402" r="7289" b="10185"/>
          <a:stretch>
            <a:fillRect/>
          </a:stretch>
        </p:blipFill>
        <p:spPr bwMode="auto">
          <a:xfrm>
            <a:off x="1927225" y="2670175"/>
            <a:ext cx="11922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-2" r="11765" b="55168"/>
          <a:stretch>
            <a:fillRect/>
          </a:stretch>
        </p:blipFill>
        <p:spPr bwMode="auto">
          <a:xfrm>
            <a:off x="6816725" y="3963988"/>
            <a:ext cx="13795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ruta 1"/>
          <p:cNvSpPr txBox="1">
            <a:spLocks noChangeArrowheads="1"/>
          </p:cNvSpPr>
          <p:nvPr/>
        </p:nvSpPr>
        <p:spPr bwMode="auto">
          <a:xfrm>
            <a:off x="5068888" y="2219325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Karin Sellgren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Ordförande</a:t>
            </a:r>
          </a:p>
        </p:txBody>
      </p:sp>
      <p:sp>
        <p:nvSpPr>
          <p:cNvPr id="3082" name="textruta 16"/>
          <p:cNvSpPr txBox="1">
            <a:spLocks noChangeArrowheads="1"/>
          </p:cNvSpPr>
          <p:nvPr/>
        </p:nvSpPr>
        <p:spPr bwMode="auto">
          <a:xfrm>
            <a:off x="6867525" y="2476500"/>
            <a:ext cx="1636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Carina Eriksson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Kassör</a:t>
            </a:r>
          </a:p>
        </p:txBody>
      </p:sp>
      <p:sp>
        <p:nvSpPr>
          <p:cNvPr id="3083" name="textruta 17"/>
          <p:cNvSpPr txBox="1">
            <a:spLocks noChangeArrowheads="1"/>
          </p:cNvSpPr>
          <p:nvPr/>
        </p:nvSpPr>
        <p:spPr bwMode="auto">
          <a:xfrm>
            <a:off x="9902825" y="2419350"/>
            <a:ext cx="1335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Moa Nordin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Ledamot</a:t>
            </a:r>
          </a:p>
        </p:txBody>
      </p:sp>
      <p:sp>
        <p:nvSpPr>
          <p:cNvPr id="3084" name="textruta 18"/>
          <p:cNvSpPr txBox="1">
            <a:spLocks noChangeArrowheads="1"/>
          </p:cNvSpPr>
          <p:nvPr/>
        </p:nvSpPr>
        <p:spPr bwMode="auto">
          <a:xfrm>
            <a:off x="3362325" y="2659063"/>
            <a:ext cx="1636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Elin Gustafsson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Sekreterare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085" name="textruta 19"/>
          <p:cNvSpPr txBox="1">
            <a:spLocks noChangeArrowheads="1"/>
          </p:cNvSpPr>
          <p:nvPr/>
        </p:nvSpPr>
        <p:spPr bwMode="auto">
          <a:xfrm>
            <a:off x="9707563" y="3692525"/>
            <a:ext cx="1798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Jörgen Sundqvist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Ledamot</a:t>
            </a:r>
          </a:p>
        </p:txBody>
      </p:sp>
      <p:sp>
        <p:nvSpPr>
          <p:cNvPr id="3086" name="textruta 20"/>
          <p:cNvSpPr txBox="1">
            <a:spLocks noChangeArrowheads="1"/>
          </p:cNvSpPr>
          <p:nvPr/>
        </p:nvSpPr>
        <p:spPr bwMode="auto">
          <a:xfrm>
            <a:off x="379413" y="2895600"/>
            <a:ext cx="1611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Magnus Hallén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Ledamot</a:t>
            </a:r>
          </a:p>
        </p:txBody>
      </p:sp>
      <p:sp>
        <p:nvSpPr>
          <p:cNvPr id="3087" name="textruta 21"/>
          <p:cNvSpPr txBox="1">
            <a:spLocks noChangeArrowheads="1"/>
          </p:cNvSpPr>
          <p:nvPr/>
        </p:nvSpPr>
        <p:spPr bwMode="auto">
          <a:xfrm>
            <a:off x="452438" y="4229100"/>
            <a:ext cx="1560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Tomas Karlson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Ledamot</a:t>
            </a:r>
          </a:p>
        </p:txBody>
      </p:sp>
      <p:sp>
        <p:nvSpPr>
          <p:cNvPr id="3088" name="textruta 22"/>
          <p:cNvSpPr txBox="1">
            <a:spLocks noChangeArrowheads="1"/>
          </p:cNvSpPr>
          <p:nvPr/>
        </p:nvSpPr>
        <p:spPr bwMode="auto">
          <a:xfrm>
            <a:off x="3462338" y="5305425"/>
            <a:ext cx="160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Leif Grundberg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Suppleant </a:t>
            </a:r>
          </a:p>
        </p:txBody>
      </p:sp>
      <p:sp>
        <p:nvSpPr>
          <p:cNvPr id="3089" name="textruta 23"/>
          <p:cNvSpPr txBox="1">
            <a:spLocks noChangeArrowheads="1"/>
          </p:cNvSpPr>
          <p:nvPr/>
        </p:nvSpPr>
        <p:spPr bwMode="auto">
          <a:xfrm>
            <a:off x="5197475" y="5305425"/>
            <a:ext cx="1254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Anna-Karin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Malmsten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Ledamot</a:t>
            </a:r>
          </a:p>
        </p:txBody>
      </p:sp>
      <p:sp>
        <p:nvSpPr>
          <p:cNvPr id="3090" name="textruta 24"/>
          <p:cNvSpPr txBox="1">
            <a:spLocks noChangeArrowheads="1"/>
          </p:cNvSpPr>
          <p:nvPr/>
        </p:nvSpPr>
        <p:spPr bwMode="auto">
          <a:xfrm>
            <a:off x="6775450" y="5280025"/>
            <a:ext cx="184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b="1"/>
              <a:t>Jan Erik Backman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/>
              <a:t>Suppleant</a:t>
            </a:r>
          </a:p>
        </p:txBody>
      </p:sp>
      <p:pic>
        <p:nvPicPr>
          <p:cNvPr id="3091" name="Bildobjek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r="8438" b="10629"/>
          <a:stretch>
            <a:fillRect/>
          </a:stretch>
        </p:blipFill>
        <p:spPr bwMode="auto">
          <a:xfrm>
            <a:off x="8553450" y="1820863"/>
            <a:ext cx="12985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Bildobjekt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8"/>
          <a:stretch>
            <a:fillRect/>
          </a:stretch>
        </p:blipFill>
        <p:spPr bwMode="auto">
          <a:xfrm>
            <a:off x="3494088" y="1354138"/>
            <a:ext cx="11763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BA768F18-CF86-4ED9-98E2-07A184BCD8E9" descr="IMG_01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b="33145"/>
          <a:stretch>
            <a:fillRect/>
          </a:stretch>
        </p:blipFill>
        <p:spPr bwMode="auto">
          <a:xfrm>
            <a:off x="6940550" y="911225"/>
            <a:ext cx="12144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98D79F79-B523-4661-BFBA-3142B28975AC" descr="IMG_743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 r="50929" b="6412"/>
          <a:stretch>
            <a:fillRect/>
          </a:stretch>
        </p:blipFill>
        <p:spPr bwMode="auto">
          <a:xfrm>
            <a:off x="2108200" y="4027488"/>
            <a:ext cx="117475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Bildobjekt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833813"/>
            <a:ext cx="14509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Bildobjekt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61"/>
          <a:stretch>
            <a:fillRect/>
          </a:stretch>
        </p:blipFill>
        <p:spPr bwMode="auto">
          <a:xfrm>
            <a:off x="5248275" y="3944938"/>
            <a:ext cx="13335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88A7D40D-81CF-4BBC-8CFC-50D316100559" descr="IMG_143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7" t="9682" r="229" b="90"/>
          <a:stretch>
            <a:fillRect/>
          </a:stretch>
        </p:blipFill>
        <p:spPr bwMode="auto">
          <a:xfrm>
            <a:off x="5159375" y="625475"/>
            <a:ext cx="12827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33</Words>
  <Application>Microsoft Office PowerPoint</Application>
  <PresentationFormat>Bredbild</PresentationFormat>
  <Paragraphs>22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Calibri</vt:lpstr>
      <vt:lpstr>Arial</vt:lpstr>
      <vt:lpstr>Calibri Light</vt:lpstr>
      <vt:lpstr>Times New Roman</vt:lpstr>
      <vt:lpstr>Office-tema</vt:lpstr>
      <vt:lpstr>Styrelsen 2023</vt:lpstr>
    </vt:vector>
  </TitlesOfParts>
  <Company>BAE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Upptaktsträff 2018</dc:title>
  <dc:creator>Karlson Tomas (SE)</dc:creator>
  <cp:lastModifiedBy>Karlson Tomas (SE)</cp:lastModifiedBy>
  <cp:revision>159</cp:revision>
  <cp:lastPrinted>2022-03-30T09:13:12Z</cp:lastPrinted>
  <dcterms:created xsi:type="dcterms:W3CDTF">2018-05-01T16:00:59Z</dcterms:created>
  <dcterms:modified xsi:type="dcterms:W3CDTF">2023-04-23T10:37:26Z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