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440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47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440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6582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136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782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70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09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449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514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1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6ACFE-E18F-4EF1-8710-29BDD7AB13EF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94DF7-485E-46C4-BF08-FCA6C1DB24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019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252" y="-138894"/>
            <a:ext cx="10000091" cy="699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6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BAE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Karlson Tomas (SE)</dc:creator>
  <cp:lastModifiedBy>Karlson Tomas (SE)</cp:lastModifiedBy>
  <cp:revision>1</cp:revision>
  <dcterms:created xsi:type="dcterms:W3CDTF">2022-03-31T16:11:59Z</dcterms:created>
  <dcterms:modified xsi:type="dcterms:W3CDTF">2022-03-31T16:12:40Z</dcterms:modified>
</cp:coreProperties>
</file>